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166"/>
    <a:srgbClr val="F18231"/>
    <a:srgbClr val="958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05" autoAdjust="0"/>
    <p:restoredTop sz="94660"/>
  </p:normalViewPr>
  <p:slideViewPr>
    <p:cSldViewPr snapToGrid="0">
      <p:cViewPr>
        <p:scale>
          <a:sx n="70" d="100"/>
          <a:sy n="70" d="100"/>
        </p:scale>
        <p:origin x="1330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38F751BC-ACFB-E217-4862-A8C261A4ED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 flipH="1">
            <a:off x="0" y="3537069"/>
            <a:ext cx="12192000" cy="5461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32F59CF-173F-C907-3515-C08B9B17F0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60070"/>
            <a:ext cx="12192000" cy="3702478"/>
          </a:xfrm>
          <a:prstGeom prst="rect">
            <a:avLst/>
          </a:prstGeom>
        </p:spPr>
      </p:pic>
      <p:sp>
        <p:nvSpPr>
          <p:cNvPr id="16" name="Trapezio 15">
            <a:extLst>
              <a:ext uri="{FF2B5EF4-FFF2-40B4-BE49-F238E27FC236}">
                <a16:creationId xmlns:a16="http://schemas.microsoft.com/office/drawing/2014/main" id="{86B53632-8158-9D1C-3636-A728D23927C3}"/>
              </a:ext>
            </a:extLst>
          </p:cNvPr>
          <p:cNvSpPr/>
          <p:nvPr userDrawn="1"/>
        </p:nvSpPr>
        <p:spPr>
          <a:xfrm>
            <a:off x="6620756" y="146769"/>
            <a:ext cx="5727106" cy="1662994"/>
          </a:xfrm>
          <a:prstGeom prst="trapezoid">
            <a:avLst>
              <a:gd name="adj" fmla="val 4015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Parallelogramma 34">
            <a:extLst>
              <a:ext uri="{FF2B5EF4-FFF2-40B4-BE49-F238E27FC236}">
                <a16:creationId xmlns:a16="http://schemas.microsoft.com/office/drawing/2014/main" id="{3B74DD68-B37C-407F-907E-C120C757B706}"/>
              </a:ext>
            </a:extLst>
          </p:cNvPr>
          <p:cNvSpPr/>
          <p:nvPr userDrawn="1"/>
        </p:nvSpPr>
        <p:spPr>
          <a:xfrm>
            <a:off x="6772275" y="1604125"/>
            <a:ext cx="5424071" cy="205638"/>
          </a:xfrm>
          <a:prstGeom prst="parallelogram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2FCC444-8652-C073-A9CC-3D70D6872583}"/>
              </a:ext>
            </a:extLst>
          </p:cNvPr>
          <p:cNvSpPr/>
          <p:nvPr userDrawn="1"/>
        </p:nvSpPr>
        <p:spPr>
          <a:xfrm>
            <a:off x="6658866" y="1604125"/>
            <a:ext cx="208800" cy="205638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418EE41-6509-DDD3-77A9-33954F5274B6}"/>
              </a:ext>
            </a:extLst>
          </p:cNvPr>
          <p:cNvSpPr txBox="1"/>
          <p:nvPr userDrawn="1"/>
        </p:nvSpPr>
        <p:spPr>
          <a:xfrm>
            <a:off x="6658866" y="1554809"/>
            <a:ext cx="5546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200" baseline="0" dirty="0">
                <a:solidFill>
                  <a:schemeClr val="bg1"/>
                </a:solidFill>
              </a:rPr>
              <a:t>GARDEN TOSCANA RESORT  /  12-14 SETTEMBRE 2024</a:t>
            </a:r>
          </a:p>
        </p:txBody>
      </p:sp>
      <p:pic>
        <p:nvPicPr>
          <p:cNvPr id="9" name="Immagine 8" descr="Immagine che contiene testo, Carattere, logo, schermata&#10;&#10;Descrizione generata automaticamente">
            <a:extLst>
              <a:ext uri="{FF2B5EF4-FFF2-40B4-BE49-F238E27FC236}">
                <a16:creationId xmlns:a16="http://schemas.microsoft.com/office/drawing/2014/main" id="{87884DAA-D2B2-70BE-E1B7-96B65AA381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9" y="5044348"/>
            <a:ext cx="1451928" cy="725964"/>
          </a:xfrm>
          <a:prstGeom prst="rect">
            <a:avLst/>
          </a:prstGeom>
        </p:spPr>
      </p:pic>
      <p:pic>
        <p:nvPicPr>
          <p:cNvPr id="11" name="Immagine 10" descr="Immagine che contiene Carattere, simbolo, design, tipografia&#10;&#10;Descrizione generata automaticamente">
            <a:extLst>
              <a:ext uri="{FF2B5EF4-FFF2-40B4-BE49-F238E27FC236}">
                <a16:creationId xmlns:a16="http://schemas.microsoft.com/office/drawing/2014/main" id="{8A67AD41-A2E4-5014-18CD-5986B0E393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9" y="6040137"/>
            <a:ext cx="1315711" cy="657856"/>
          </a:xfrm>
          <a:prstGeom prst="rect">
            <a:avLst/>
          </a:prstGeom>
        </p:spPr>
      </p:pic>
      <p:pic>
        <p:nvPicPr>
          <p:cNvPr id="21" name="Immagine 20" descr="Immagine che contiene Carattere, Elementi grafici, testo, grafica&#10;&#10;Descrizione generata automaticamente">
            <a:extLst>
              <a:ext uri="{FF2B5EF4-FFF2-40B4-BE49-F238E27FC236}">
                <a16:creationId xmlns:a16="http://schemas.microsoft.com/office/drawing/2014/main" id="{E5F288B0-EEB8-56C6-7A51-E115852065D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8" y="4237448"/>
            <a:ext cx="1581811" cy="53707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28D40A5-CE75-261E-B68E-F951B4574A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-283849"/>
            <a:ext cx="12192000" cy="5461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F12110ED-9D51-99AA-AEF1-9F075D9090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6244" y="4397035"/>
            <a:ext cx="8629858" cy="1078481"/>
          </a:xfrm>
        </p:spPr>
        <p:txBody>
          <a:bodyPr anchor="ctr">
            <a:normAutofit/>
          </a:bodyPr>
          <a:lstStyle>
            <a:lvl1pPr algn="r">
              <a:defRPr sz="48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59A30F5-AA07-9C65-69D8-68372A7CEE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15480" y="5550027"/>
            <a:ext cx="8620621" cy="1492883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Lista completa autori</a:t>
            </a:r>
          </a:p>
          <a:p>
            <a:r>
              <a:rPr lang="it-IT" dirty="0"/>
              <a:t>Lista completa affiliazioni</a:t>
            </a:r>
          </a:p>
        </p:txBody>
      </p:sp>
      <p:cxnSp>
        <p:nvCxnSpPr>
          <p:cNvPr id="10" name="Connettore 1 28">
            <a:extLst>
              <a:ext uri="{FF2B5EF4-FFF2-40B4-BE49-F238E27FC236}">
                <a16:creationId xmlns:a16="http://schemas.microsoft.com/office/drawing/2014/main" id="{046511D2-BEEB-B3A0-4F2A-FD1743BBCE5F}"/>
              </a:ext>
            </a:extLst>
          </p:cNvPr>
          <p:cNvCxnSpPr>
            <a:cxnSpLocks/>
          </p:cNvCxnSpPr>
          <p:nvPr userDrawn="1"/>
        </p:nvCxnSpPr>
        <p:spPr>
          <a:xfrm>
            <a:off x="3406244" y="5273762"/>
            <a:ext cx="8640000" cy="0"/>
          </a:xfrm>
          <a:prstGeom prst="line">
            <a:avLst/>
          </a:prstGeom>
          <a:ln w="57150">
            <a:solidFill>
              <a:srgbClr val="F182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4039C1D9-8EFD-204C-446B-3547B5847D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16" y="303890"/>
            <a:ext cx="5103586" cy="12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0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 flipH="1">
            <a:off x="0" y="6321136"/>
            <a:ext cx="12192000" cy="5400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561" y="-257068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184166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20561" y="1040390"/>
            <a:ext cx="10515600" cy="4351338"/>
          </a:xfrm>
        </p:spPr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cxnSp>
        <p:nvCxnSpPr>
          <p:cNvPr id="9" name="Connettore 1 28">
            <a:extLst>
              <a:ext uri="{FF2B5EF4-FFF2-40B4-BE49-F238E27FC236}">
                <a16:creationId xmlns:a16="http://schemas.microsoft.com/office/drawing/2014/main" id="{78173EBA-4BB3-5C88-F379-1EDF0F2D439B}"/>
              </a:ext>
            </a:extLst>
          </p:cNvPr>
          <p:cNvCxnSpPr>
            <a:cxnSpLocks/>
          </p:cNvCxnSpPr>
          <p:nvPr userDrawn="1"/>
        </p:nvCxnSpPr>
        <p:spPr>
          <a:xfrm>
            <a:off x="55416" y="703411"/>
            <a:ext cx="10944000" cy="0"/>
          </a:xfrm>
          <a:prstGeom prst="line">
            <a:avLst/>
          </a:prstGeom>
          <a:ln w="28575">
            <a:solidFill>
              <a:srgbClr val="F182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329EB082-1383-4AED-CA64-E9734D7637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6693" y="58228"/>
            <a:ext cx="1089891" cy="694969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0F27A67B-5A83-C74F-8700-47166852F36B}"/>
              </a:ext>
            </a:extLst>
          </p:cNvPr>
          <p:cNvSpPr/>
          <p:nvPr userDrawn="1"/>
        </p:nvSpPr>
        <p:spPr>
          <a:xfrm>
            <a:off x="0" y="5898298"/>
            <a:ext cx="12192000" cy="645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E7E6030-FA32-E1AA-79AE-1F3F09E67875}"/>
              </a:ext>
            </a:extLst>
          </p:cNvPr>
          <p:cNvSpPr txBox="1"/>
          <p:nvPr userDrawn="1"/>
        </p:nvSpPr>
        <p:spPr>
          <a:xfrm>
            <a:off x="0" y="6490256"/>
            <a:ext cx="7509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0" dirty="0">
                <a:solidFill>
                  <a:schemeClr val="bg1"/>
                </a:solidFill>
              </a:rPr>
              <a:t>Titolo memoria</a:t>
            </a:r>
          </a:p>
          <a:p>
            <a:r>
              <a:rPr lang="it-IT" sz="1100" i="1" dirty="0">
                <a:solidFill>
                  <a:schemeClr val="bg1"/>
                </a:solidFill>
              </a:rPr>
              <a:t>Lista completa autori</a:t>
            </a:r>
          </a:p>
        </p:txBody>
      </p:sp>
      <p:sp>
        <p:nvSpPr>
          <p:cNvPr id="17" name="Segnaposto numero diapositiva 5">
            <a:extLst>
              <a:ext uri="{FF2B5EF4-FFF2-40B4-BE49-F238E27FC236}">
                <a16:creationId xmlns:a16="http://schemas.microsoft.com/office/drawing/2014/main" id="{9D66261A-9D5A-A3C1-4708-E8EFE1900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0062" y="6454753"/>
            <a:ext cx="916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40EB86C1-19C0-4C1B-9696-E4522CD7FDE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22/08/2024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Titolo memoria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i="1" u="sng" dirty="0"/>
              <a:t>Autore </a:t>
            </a:r>
            <a:r>
              <a:rPr lang="it-IT" b="1" u="sng" dirty="0"/>
              <a:t>1</a:t>
            </a:r>
            <a:r>
              <a:rPr lang="it-IT" i="1" dirty="0"/>
              <a:t>, Au</a:t>
            </a:r>
            <a:r>
              <a:rPr lang="it-IT" dirty="0"/>
              <a:t>tore 2,…..</a:t>
            </a:r>
            <a:endParaRPr lang="it-IT" i="1" dirty="0"/>
          </a:p>
          <a:p>
            <a:r>
              <a:rPr lang="it-IT" dirty="0"/>
              <a:t>Lista completa affiliazioni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Titolo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25E811DE-31BB-AE54-2B5C-31C8B0DF8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0062" y="6464274"/>
            <a:ext cx="916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40EB86C1-19C0-4C1B-9696-E4522CD7FDE6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13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 Light</vt:lpstr>
      <vt:lpstr>Calibri</vt:lpstr>
      <vt:lpstr>Tema di Office</vt:lpstr>
      <vt:lpstr>Titolo memoria</vt:lpstr>
      <vt:lpstr>Titolo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Alice Buffi</cp:lastModifiedBy>
  <cp:revision>25</cp:revision>
  <dcterms:created xsi:type="dcterms:W3CDTF">2020-05-11T20:02:37Z</dcterms:created>
  <dcterms:modified xsi:type="dcterms:W3CDTF">2024-08-22T09:49:02Z</dcterms:modified>
</cp:coreProperties>
</file>