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231"/>
    <a:srgbClr val="184166"/>
    <a:srgbClr val="958C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79" autoAdjust="0"/>
    <p:restoredTop sz="94660"/>
  </p:normalViewPr>
  <p:slideViewPr>
    <p:cSldViewPr snapToGrid="0">
      <p:cViewPr>
        <p:scale>
          <a:sx n="137" d="100"/>
          <a:sy n="137" d="100"/>
        </p:scale>
        <p:origin x="832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6065F798-D7E4-7BF1-7562-B50921E85F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768"/>
            <a:ext cx="12192000" cy="353646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38F751BC-ACFB-E217-4862-A8C261A4ED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t="5060"/>
          <a:stretch/>
        </p:blipFill>
        <p:spPr>
          <a:xfrm flipH="1">
            <a:off x="0" y="3537069"/>
            <a:ext cx="12192000" cy="5461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28D40A5-CE75-261E-B68E-F951B4574A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duotone>
              <a:prstClr val="black"/>
              <a:srgbClr val="F1823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t="5060"/>
          <a:stretch/>
        </p:blipFill>
        <p:spPr>
          <a:xfrm>
            <a:off x="0" y="-818"/>
            <a:ext cx="12192000" cy="546100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F12110ED-9D51-99AA-AEF1-9F075D9090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06244" y="4397035"/>
            <a:ext cx="8629858" cy="1078481"/>
          </a:xfrm>
        </p:spPr>
        <p:txBody>
          <a:bodyPr anchor="ctr">
            <a:normAutofit/>
          </a:bodyPr>
          <a:lstStyle>
            <a:lvl1pPr algn="r">
              <a:defRPr sz="48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659A30F5-AA07-9C65-69D8-68372A7CEE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15480" y="5550027"/>
            <a:ext cx="8620621" cy="1492883"/>
          </a:xfrm>
        </p:spPr>
        <p:txBody>
          <a:bodyPr/>
          <a:lstStyle>
            <a:lvl1pPr marL="0" indent="0" algn="r">
              <a:buNone/>
              <a:defRPr sz="24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Lista completa autori</a:t>
            </a:r>
          </a:p>
          <a:p>
            <a:r>
              <a:rPr lang="it-IT" dirty="0"/>
              <a:t>Lista completa affiliazioni</a:t>
            </a:r>
          </a:p>
        </p:txBody>
      </p:sp>
      <p:cxnSp>
        <p:nvCxnSpPr>
          <p:cNvPr id="10" name="Connettore 1 28">
            <a:extLst>
              <a:ext uri="{FF2B5EF4-FFF2-40B4-BE49-F238E27FC236}">
                <a16:creationId xmlns:a16="http://schemas.microsoft.com/office/drawing/2014/main" id="{046511D2-BEEB-B3A0-4F2A-FD1743BBCE5F}"/>
              </a:ext>
            </a:extLst>
          </p:cNvPr>
          <p:cNvCxnSpPr>
            <a:cxnSpLocks/>
          </p:cNvCxnSpPr>
          <p:nvPr userDrawn="1"/>
        </p:nvCxnSpPr>
        <p:spPr>
          <a:xfrm>
            <a:off x="3406244" y="5273762"/>
            <a:ext cx="86400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gmee">
            <a:extLst>
              <a:ext uri="{FF2B5EF4-FFF2-40B4-BE49-F238E27FC236}">
                <a16:creationId xmlns:a16="http://schemas.microsoft.com/office/drawing/2014/main" id="{F43EBF9E-9C00-8510-2FC2-9B1EF8CEDC2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54" y="3516182"/>
            <a:ext cx="1092199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230F3E50-31CF-50BE-6AFD-92CBAF6A8B0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899" y="3577170"/>
            <a:ext cx="991994" cy="495997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7A80EEE1-34D4-B354-970D-5BD65D6776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"/>
          <a:stretch>
            <a:fillRect/>
          </a:stretch>
        </p:blipFill>
        <p:spPr>
          <a:xfrm>
            <a:off x="1112359" y="-115606"/>
            <a:ext cx="7386427" cy="89114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D850BE9-BFE3-276D-379E-6013EF6060E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32"/>
          <a:stretch>
            <a:fillRect/>
          </a:stretch>
        </p:blipFill>
        <p:spPr>
          <a:xfrm>
            <a:off x="0" y="4150505"/>
            <a:ext cx="3094893" cy="133872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0118F0F-0829-FC9D-7765-38B5500CDF5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71"/>
          <a:stretch>
            <a:fillRect/>
          </a:stretch>
        </p:blipFill>
        <p:spPr>
          <a:xfrm>
            <a:off x="1475153" y="5797484"/>
            <a:ext cx="1670916" cy="1060516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EE2DF30A-D7D6-ACE8-5487-D3D1362D208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62" y="3529152"/>
            <a:ext cx="70739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02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t="5060"/>
          <a:stretch/>
        </p:blipFill>
        <p:spPr>
          <a:xfrm flipH="1">
            <a:off x="0" y="6321136"/>
            <a:ext cx="12192000" cy="540000"/>
          </a:xfrm>
          <a:prstGeom prst="rect">
            <a:avLst/>
          </a:prstGeom>
        </p:spPr>
      </p:pic>
      <p:sp>
        <p:nvSpPr>
          <p:cNvPr id="8" name="Rettangolo 7"/>
          <p:cNvSpPr/>
          <p:nvPr userDrawn="1"/>
        </p:nvSpPr>
        <p:spPr>
          <a:xfrm>
            <a:off x="838200" y="1132470"/>
            <a:ext cx="10515599" cy="272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0561" y="-17228"/>
            <a:ext cx="105156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84166"/>
                </a:solidFill>
                <a:latin typeface="+mn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20561" y="1280230"/>
            <a:ext cx="10515600" cy="4351338"/>
          </a:xfrm>
        </p:spPr>
        <p:txBody>
          <a:bodyPr/>
          <a:lstStyle/>
          <a:p>
            <a:pPr lvl="0"/>
            <a:r>
              <a:rPr lang="it-IT" dirty="0"/>
              <a:t>Modificagli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cxnSp>
        <p:nvCxnSpPr>
          <p:cNvPr id="9" name="Connettore 1 28">
            <a:extLst>
              <a:ext uri="{FF2B5EF4-FFF2-40B4-BE49-F238E27FC236}">
                <a16:creationId xmlns:a16="http://schemas.microsoft.com/office/drawing/2014/main" id="{78173EBA-4BB3-5C88-F379-1EDF0F2D439B}"/>
              </a:ext>
            </a:extLst>
          </p:cNvPr>
          <p:cNvCxnSpPr>
            <a:cxnSpLocks/>
          </p:cNvCxnSpPr>
          <p:nvPr userDrawn="1"/>
        </p:nvCxnSpPr>
        <p:spPr>
          <a:xfrm>
            <a:off x="55416" y="943251"/>
            <a:ext cx="109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>
            <a:extLst>
              <a:ext uri="{FF2B5EF4-FFF2-40B4-BE49-F238E27FC236}">
                <a16:creationId xmlns:a16="http://schemas.microsoft.com/office/drawing/2014/main" id="{0F27A67B-5A83-C74F-8700-47166852F36B}"/>
              </a:ext>
            </a:extLst>
          </p:cNvPr>
          <p:cNvSpPr/>
          <p:nvPr userDrawn="1"/>
        </p:nvSpPr>
        <p:spPr>
          <a:xfrm>
            <a:off x="0" y="5898298"/>
            <a:ext cx="12192000" cy="645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E7E6030-FA32-E1AA-79AE-1F3F09E67875}"/>
              </a:ext>
            </a:extLst>
          </p:cNvPr>
          <p:cNvSpPr txBox="1"/>
          <p:nvPr userDrawn="1"/>
        </p:nvSpPr>
        <p:spPr>
          <a:xfrm>
            <a:off x="0" y="6490256"/>
            <a:ext cx="750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0" dirty="0">
                <a:solidFill>
                  <a:schemeClr val="bg1"/>
                </a:solidFill>
              </a:rPr>
              <a:t>Titolo memoria</a:t>
            </a:r>
          </a:p>
          <a:p>
            <a:r>
              <a:rPr lang="it-IT" sz="1100" i="1" dirty="0">
                <a:solidFill>
                  <a:schemeClr val="bg1"/>
                </a:solidFill>
              </a:rPr>
              <a:t>Lista completa autori</a:t>
            </a:r>
          </a:p>
        </p:txBody>
      </p:sp>
      <p:sp>
        <p:nvSpPr>
          <p:cNvPr id="17" name="Segnaposto numero diapositiva 5">
            <a:extLst>
              <a:ext uri="{FF2B5EF4-FFF2-40B4-BE49-F238E27FC236}">
                <a16:creationId xmlns:a16="http://schemas.microsoft.com/office/drawing/2014/main" id="{9D66261A-9D5A-A3C1-4708-E8EFE1900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062" y="6454753"/>
            <a:ext cx="9167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40EB86C1-19C0-4C1B-9696-E4522CD7FDE6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82A9C57-A3F4-389F-8B94-396AFD8F31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32"/>
          <a:stretch>
            <a:fillRect/>
          </a:stretch>
        </p:blipFill>
        <p:spPr>
          <a:xfrm>
            <a:off x="10636161" y="178408"/>
            <a:ext cx="1492602" cy="64563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445059D-A9D6-3835-2371-78FF196B5B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71"/>
          <a:stretch>
            <a:fillRect/>
          </a:stretch>
        </p:blipFill>
        <p:spPr>
          <a:xfrm>
            <a:off x="10775373" y="1076869"/>
            <a:ext cx="1353390" cy="85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62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FB03C-50A9-4CE8-997A-45BD93B5E9E5}" type="datetimeFigureOut">
              <a:rPr lang="it-IT" smtClean="0"/>
              <a:t>18/08/26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B86C1-19C0-4C1B-9696-E4522CD7FDE6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344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Titolo memoria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i="1" u="sng" dirty="0"/>
              <a:t>Autore </a:t>
            </a:r>
            <a:r>
              <a:rPr lang="it-IT" b="1" u="sng" dirty="0"/>
              <a:t>1</a:t>
            </a:r>
            <a:r>
              <a:rPr lang="it-IT" i="1" dirty="0"/>
              <a:t>, Au</a:t>
            </a:r>
            <a:r>
              <a:rPr lang="it-IT" dirty="0"/>
              <a:t>tore 2,…..</a:t>
            </a:r>
            <a:endParaRPr lang="it-IT" i="1" dirty="0"/>
          </a:p>
          <a:p>
            <a:r>
              <a:rPr lang="it-IT" dirty="0"/>
              <a:t>Lista completa affiliazioni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10950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Titolo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25E811DE-31BB-AE54-2B5C-31C8B0DF86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062" y="6464274"/>
            <a:ext cx="9167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40EB86C1-19C0-4C1B-9696-E4522CD7FDE6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30624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13</Words>
  <Application>Microsoft Macintosh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Calibri Light</vt:lpstr>
      <vt:lpstr>Calibri</vt:lpstr>
      <vt:lpstr>Arial</vt:lpstr>
      <vt:lpstr>Tema di Office</vt:lpstr>
      <vt:lpstr>Titolo memoria</vt:lpstr>
      <vt:lpstr>Titolo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Gianluca Mazzilli</dc:creator>
  <cp:lastModifiedBy>Gianluca Mazzilli</cp:lastModifiedBy>
  <cp:revision>27</cp:revision>
  <dcterms:created xsi:type="dcterms:W3CDTF">2020-05-11T20:02:37Z</dcterms:created>
  <dcterms:modified xsi:type="dcterms:W3CDTF">2026-08-18T08:45:50Z</dcterms:modified>
</cp:coreProperties>
</file>